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7/11/2020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F844F-68EE-4377-B1A9-885D03D086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Biologie</a:t>
            </a:r>
            <a:br>
              <a:rPr lang="en-US" dirty="0"/>
            </a:br>
            <a:r>
              <a:rPr lang="en-US" dirty="0" err="1"/>
              <a:t>thema</a:t>
            </a:r>
            <a:r>
              <a:rPr lang="en-US" dirty="0"/>
              <a:t> 1                          </a:t>
            </a:r>
            <a:r>
              <a:rPr lang="en-US" dirty="0" err="1"/>
              <a:t>basisstof</a:t>
            </a:r>
            <a:r>
              <a:rPr lang="en-US" dirty="0"/>
              <a:t> 1 </a:t>
            </a:r>
            <a:r>
              <a:rPr lang="en-US" dirty="0" err="1"/>
              <a:t>organismen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F276A8F-ADF1-451A-ACCF-1ECA1A8AF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08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1B870-2C7D-4438-95FC-9AA069E4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is </a:t>
            </a:r>
            <a:r>
              <a:rPr lang="en-US" dirty="0" err="1"/>
              <a:t>biologie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B2851A-F01A-44A0-9323-C283FC95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biologie</a:t>
            </a:r>
            <a:r>
              <a:rPr lang="en-US" dirty="0"/>
              <a:t> </a:t>
            </a:r>
            <a:r>
              <a:rPr lang="en-US" dirty="0" err="1"/>
              <a:t>bestudeert</a:t>
            </a:r>
            <a:r>
              <a:rPr lang="en-US" dirty="0"/>
              <a:t> al het </a:t>
            </a:r>
            <a:r>
              <a:rPr lang="en-US" dirty="0" err="1"/>
              <a:t>leven</a:t>
            </a:r>
            <a:r>
              <a:rPr lang="en-US" dirty="0"/>
              <a:t> op </a:t>
            </a:r>
            <a:r>
              <a:rPr lang="en-US" dirty="0" err="1"/>
              <a:t>aarde</a:t>
            </a:r>
            <a:r>
              <a:rPr lang="en-US" dirty="0"/>
              <a:t>: van </a:t>
            </a:r>
            <a:r>
              <a:rPr lang="en-US" dirty="0" err="1"/>
              <a:t>bacterien</a:t>
            </a:r>
            <a:r>
              <a:rPr lang="en-US" dirty="0"/>
              <a:t> tot </a:t>
            </a:r>
            <a:r>
              <a:rPr lang="en-US" dirty="0" err="1"/>
              <a:t>bomen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walvissen</a:t>
            </a:r>
            <a:endParaRPr lang="en-US" dirty="0"/>
          </a:p>
          <a:p>
            <a:r>
              <a:rPr lang="en-US" dirty="0"/>
              <a:t>We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dieper</a:t>
            </a:r>
            <a:r>
              <a:rPr lang="en-US" dirty="0"/>
              <a:t> in op </a:t>
            </a:r>
            <a:r>
              <a:rPr lang="en-US" dirty="0" err="1"/>
              <a:t>onderwerpen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476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93C78E-1713-465E-BBBE-0DA429E3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Leerjaar</a:t>
            </a:r>
            <a:r>
              <a:rPr lang="en-US" dirty="0"/>
              <a:t> 3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9FFFC-3BE4-4E9E-B982-7AC90898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Thema</a:t>
            </a:r>
            <a:r>
              <a:rPr lang="en-US" dirty="0"/>
              <a:t> 1: </a:t>
            </a:r>
            <a:r>
              <a:rPr lang="en-US" dirty="0" err="1"/>
              <a:t>organen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cellen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2: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ontwikkeling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3: </a:t>
            </a:r>
            <a:r>
              <a:rPr lang="en-US" dirty="0" err="1"/>
              <a:t>erfelijkheid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4: ordering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evolutie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5: </a:t>
            </a:r>
            <a:r>
              <a:rPr lang="en-US" dirty="0" err="1"/>
              <a:t>regeling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6: </a:t>
            </a:r>
            <a:r>
              <a:rPr lang="en-US" dirty="0" err="1"/>
              <a:t>zintuigen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7: </a:t>
            </a:r>
            <a:r>
              <a:rPr lang="en-US" dirty="0" err="1"/>
              <a:t>stevighied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beweging</a:t>
            </a:r>
            <a:endParaRPr lang="en-US" dirty="0"/>
          </a:p>
          <a:p>
            <a:r>
              <a:rPr lang="en-US" dirty="0" err="1"/>
              <a:t>Thema</a:t>
            </a:r>
            <a:r>
              <a:rPr lang="en-US" dirty="0"/>
              <a:t> 8: </a:t>
            </a:r>
            <a:r>
              <a:rPr lang="en-US" dirty="0" err="1"/>
              <a:t>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11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AF352-186E-4216-9AEE-9156B344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organismen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0633BB-9701-484F-848F-9B3E3032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Walvissen</a:t>
            </a:r>
            <a:r>
              <a:rPr lang="en-US" dirty="0"/>
              <a:t>, </a:t>
            </a:r>
            <a:r>
              <a:rPr lang="en-US" dirty="0" err="1"/>
              <a:t>bomen</a:t>
            </a:r>
            <a:r>
              <a:rPr lang="en-US" dirty="0"/>
              <a:t>, </a:t>
            </a:r>
            <a:r>
              <a:rPr lang="en-US" dirty="0" err="1"/>
              <a:t>eekhorns</a:t>
            </a:r>
            <a:r>
              <a:rPr lang="en-US" dirty="0"/>
              <a:t>. Al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levende</a:t>
            </a:r>
            <a:r>
              <a:rPr lang="en-US" dirty="0"/>
              <a:t> </a:t>
            </a:r>
            <a:r>
              <a:rPr lang="en-US" dirty="0" err="1"/>
              <a:t>wezens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</a:t>
            </a:r>
            <a:r>
              <a:rPr lang="en-US" dirty="0" err="1"/>
              <a:t>organismen</a:t>
            </a:r>
            <a:r>
              <a:rPr lang="en-US" dirty="0"/>
              <a:t>.</a:t>
            </a:r>
          </a:p>
          <a:p>
            <a:r>
              <a:rPr lang="en-US" dirty="0" err="1"/>
              <a:t>Organismen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van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uiterlijk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.</a:t>
            </a:r>
          </a:p>
          <a:p>
            <a:r>
              <a:rPr lang="en-US" dirty="0"/>
              <a:t>Toch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1 ding </a:t>
            </a:r>
            <a:r>
              <a:rPr lang="en-US" dirty="0" err="1"/>
              <a:t>gemeen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opgebouwt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1 of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cellen</a:t>
            </a:r>
            <a:r>
              <a:rPr lang="en-US" dirty="0"/>
              <a:t>.</a:t>
            </a:r>
          </a:p>
          <a:p>
            <a:r>
              <a:rPr lang="en-US" dirty="0" err="1"/>
              <a:t>Cellen</a:t>
            </a:r>
            <a:r>
              <a:rPr lang="en-US" dirty="0"/>
              <a:t>: de </a:t>
            </a:r>
            <a:r>
              <a:rPr lang="en-US" dirty="0" err="1"/>
              <a:t>bouwstenen</a:t>
            </a:r>
            <a:r>
              <a:rPr lang="en-US" dirty="0"/>
              <a:t> van het </a:t>
            </a:r>
            <a:r>
              <a:rPr lang="en-US" dirty="0" err="1"/>
              <a:t>leven</a:t>
            </a:r>
            <a:endParaRPr lang="en-US" dirty="0"/>
          </a:p>
          <a:p>
            <a:r>
              <a:rPr lang="en-US" dirty="0"/>
              <a:t>Zo </a:t>
            </a:r>
            <a:r>
              <a:rPr lang="en-US" dirty="0" err="1"/>
              <a:t>klein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aleen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microscoop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269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A7A372-BD73-446A-A29A-A0F9219B5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Levenskenmerken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D6DEDD-A434-434C-A705-8CE61FDFA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organismen</a:t>
            </a:r>
            <a:r>
              <a:rPr lang="en-US" dirty="0"/>
              <a:t> </a:t>
            </a:r>
            <a:r>
              <a:rPr lang="en-US" dirty="0" err="1"/>
              <a:t>vertonen</a:t>
            </a:r>
            <a:r>
              <a:rPr lang="en-US" dirty="0"/>
              <a:t> </a:t>
            </a:r>
            <a:r>
              <a:rPr lang="en-US" dirty="0" err="1"/>
              <a:t>levenskenmerken</a:t>
            </a:r>
            <a:r>
              <a:rPr lang="en-US" dirty="0"/>
              <a:t>: </a:t>
            </a:r>
            <a:r>
              <a:rPr lang="en-US" dirty="0" err="1"/>
              <a:t>stofwisseling</a:t>
            </a:r>
            <a:r>
              <a:rPr lang="en-US" dirty="0"/>
              <a:t>, </a:t>
            </a:r>
            <a:r>
              <a:rPr lang="en-US" dirty="0" err="1"/>
              <a:t>groei</a:t>
            </a:r>
            <a:r>
              <a:rPr lang="en-US" dirty="0"/>
              <a:t>, </a:t>
            </a:r>
            <a:r>
              <a:rPr lang="en-US" dirty="0" err="1"/>
              <a:t>voortplanting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reageren</a:t>
            </a:r>
            <a:r>
              <a:rPr lang="en-US" dirty="0"/>
              <a:t> op </a:t>
            </a:r>
            <a:r>
              <a:rPr lang="en-US" dirty="0" err="1"/>
              <a:t>prikkels</a:t>
            </a:r>
            <a:r>
              <a:rPr lang="en-US" dirty="0"/>
              <a:t>.</a:t>
            </a:r>
          </a:p>
          <a:p>
            <a:r>
              <a:rPr lang="en-US" dirty="0" err="1"/>
              <a:t>Sommige</a:t>
            </a:r>
            <a:r>
              <a:rPr lang="en-US" dirty="0"/>
              <a:t> van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levenskenmerken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onderverdelen</a:t>
            </a:r>
            <a:r>
              <a:rPr lang="en-US" dirty="0"/>
              <a:t> in 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levenskenmerken</a:t>
            </a:r>
            <a:endParaRPr lang="en-US" dirty="0"/>
          </a:p>
          <a:p>
            <a:r>
              <a:rPr lang="en-US" dirty="0" err="1"/>
              <a:t>Stofwisseling</a:t>
            </a:r>
            <a:r>
              <a:rPr lang="en-US" dirty="0"/>
              <a:t>: </a:t>
            </a:r>
            <a:r>
              <a:rPr lang="en-US" dirty="0" err="1"/>
              <a:t>ademhalen</a:t>
            </a:r>
            <a:r>
              <a:rPr lang="en-US" dirty="0"/>
              <a:t>, </a:t>
            </a:r>
            <a:r>
              <a:rPr lang="en-US" dirty="0" err="1"/>
              <a:t>voeden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afvalstoffen</a:t>
            </a:r>
            <a:r>
              <a:rPr lang="en-US" dirty="0"/>
              <a:t> </a:t>
            </a:r>
            <a:r>
              <a:rPr lang="en-US" dirty="0" err="1"/>
              <a:t>uitscheiden</a:t>
            </a:r>
            <a:endParaRPr lang="en-US" dirty="0"/>
          </a:p>
          <a:p>
            <a:r>
              <a:rPr lang="en-US" dirty="0" err="1"/>
              <a:t>Groeien</a:t>
            </a:r>
            <a:r>
              <a:rPr lang="en-US" dirty="0"/>
              <a:t>: </a:t>
            </a:r>
            <a:r>
              <a:rPr lang="en-US" dirty="0" err="1"/>
              <a:t>ontwikkelen</a:t>
            </a:r>
            <a:endParaRPr lang="en-US" dirty="0"/>
          </a:p>
          <a:p>
            <a:r>
              <a:rPr lang="en-US" dirty="0" err="1"/>
              <a:t>Voordplanting</a:t>
            </a:r>
            <a:r>
              <a:rPr lang="en-US" dirty="0"/>
              <a:t>: </a:t>
            </a:r>
            <a:r>
              <a:rPr lang="en-US" dirty="0" err="1"/>
              <a:t>nakomelingen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  <a:p>
            <a:r>
              <a:rPr lang="en-US" dirty="0" err="1"/>
              <a:t>Reageren</a:t>
            </a:r>
            <a:r>
              <a:rPr lang="en-US" dirty="0"/>
              <a:t> op </a:t>
            </a:r>
            <a:r>
              <a:rPr lang="en-US" dirty="0" err="1"/>
              <a:t>prikkels</a:t>
            </a:r>
            <a:r>
              <a:rPr lang="en-US" dirty="0"/>
              <a:t>: </a:t>
            </a:r>
            <a:r>
              <a:rPr lang="en-US" dirty="0" err="1"/>
              <a:t>bewegen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251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3603B-04C2-46E5-A193-E7E55347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stofwisseling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3CA716-21CA-4BF9-A522-90235A9EA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stofwisseling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stoffen</a:t>
            </a:r>
            <a:r>
              <a:rPr lang="en-US" dirty="0"/>
              <a:t> in je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omgezet</a:t>
            </a:r>
            <a:r>
              <a:rPr lang="en-US" dirty="0"/>
              <a:t> in </a:t>
            </a:r>
            <a:r>
              <a:rPr lang="en-US" dirty="0" err="1"/>
              <a:t>anderestoffen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35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6B190-97A1-4FD6-BBAA-C5A32481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Groei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voortplanting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6F8C99-BC3F-4160-A6F9-9C3686293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Tijderns</a:t>
            </a:r>
            <a:r>
              <a:rPr lang="en-US" dirty="0"/>
              <a:t> de </a:t>
            </a:r>
            <a:r>
              <a:rPr lang="en-US" dirty="0" err="1"/>
              <a:t>groei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organismen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ontwikkelen</a:t>
            </a:r>
            <a:endParaRPr lang="en-US" dirty="0"/>
          </a:p>
          <a:p>
            <a:r>
              <a:rPr lang="en-US" dirty="0" err="1"/>
              <a:t>Daarmee</a:t>
            </a:r>
            <a:r>
              <a:rPr lang="en-US" dirty="0"/>
              <a:t> </a:t>
            </a:r>
            <a:r>
              <a:rPr lang="en-US" dirty="0" err="1"/>
              <a:t>bedoelen</a:t>
            </a:r>
            <a:r>
              <a:rPr lang="en-US" dirty="0"/>
              <a:t> we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veranderingen</a:t>
            </a:r>
            <a:r>
              <a:rPr lang="en-US" dirty="0"/>
              <a:t> </a:t>
            </a:r>
            <a:r>
              <a:rPr lang="en-US" dirty="0" err="1"/>
              <a:t>optreden</a:t>
            </a:r>
            <a:r>
              <a:rPr lang="en-US" dirty="0"/>
              <a:t> in de bouw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organismen</a:t>
            </a:r>
            <a:endParaRPr lang="en-US" dirty="0"/>
          </a:p>
          <a:p>
            <a:r>
              <a:rPr lang="en-US" dirty="0"/>
              <a:t>Zo </a:t>
            </a:r>
            <a:r>
              <a:rPr lang="en-US" dirty="0" err="1"/>
              <a:t>krijgen</a:t>
            </a:r>
            <a:r>
              <a:rPr lang="en-US" dirty="0"/>
              <a:t> </a:t>
            </a:r>
            <a:r>
              <a:rPr lang="en-US" dirty="0" err="1"/>
              <a:t>jonges</a:t>
            </a:r>
            <a:r>
              <a:rPr lang="en-US" dirty="0"/>
              <a:t> in de </a:t>
            </a:r>
            <a:r>
              <a:rPr lang="en-US" dirty="0" err="1"/>
              <a:t>puberteit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baard</a:t>
            </a:r>
            <a:r>
              <a:rPr lang="en-US" dirty="0"/>
              <a:t> in de keel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086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0CEA5-57C8-4B62-9B0B-2BDACC06C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Reageren</a:t>
            </a:r>
            <a:r>
              <a:rPr lang="en-US" dirty="0"/>
              <a:t> op </a:t>
            </a:r>
            <a:r>
              <a:rPr lang="en-US" dirty="0" err="1"/>
              <a:t>prikkels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52D45B-1DB0-4E60-ADBD-0D4BD92EF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Bijvoorbeeld</a:t>
            </a:r>
            <a:r>
              <a:rPr lang="en-US" dirty="0"/>
              <a:t> door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bewegen</a:t>
            </a:r>
            <a:r>
              <a:rPr lang="en-US" dirty="0"/>
              <a:t> op </a:t>
            </a:r>
            <a:r>
              <a:rPr lang="en-US" dirty="0" err="1"/>
              <a:t>iemand</a:t>
            </a:r>
            <a:r>
              <a:rPr lang="en-US" dirty="0"/>
              <a:t> die je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schrikken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30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BE8A82-606F-4FF6-ABC7-199BE2A2B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Levensloop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levenscyclus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E4B30C-06C3-43AE-B06C-3A4824564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Elk apart </a:t>
            </a:r>
            <a:r>
              <a:rPr lang="en-US" dirty="0" err="1"/>
              <a:t>organismen</a:t>
            </a:r>
            <a:r>
              <a:rPr lang="en-US" dirty="0"/>
              <a:t> </a:t>
            </a:r>
            <a:r>
              <a:rPr lang="en-US" dirty="0" err="1"/>
              <a:t>noem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individu</a:t>
            </a:r>
            <a:endParaRPr lang="en-US" dirty="0"/>
          </a:p>
          <a:p>
            <a:r>
              <a:rPr lang="en-US" dirty="0"/>
              <a:t>Elk </a:t>
            </a:r>
            <a:r>
              <a:rPr lang="en-US" dirty="0" err="1"/>
              <a:t>individu</a:t>
            </a:r>
            <a:r>
              <a:rPr lang="en-US" dirty="0"/>
              <a:t>/</a:t>
            </a:r>
            <a:r>
              <a:rPr lang="en-US" dirty="0" err="1"/>
              <a:t>organismen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levensloop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levensloop</a:t>
            </a:r>
            <a:r>
              <a:rPr lang="en-US" dirty="0"/>
              <a:t> </a:t>
            </a:r>
            <a:r>
              <a:rPr lang="en-US" dirty="0" err="1"/>
              <a:t>begind</a:t>
            </a:r>
            <a:r>
              <a:rPr lang="en-US" dirty="0"/>
              <a:t> met de </a:t>
            </a:r>
            <a:r>
              <a:rPr lang="en-US" dirty="0" err="1"/>
              <a:t>geboorte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eindigt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met de </a:t>
            </a:r>
            <a:r>
              <a:rPr lang="en-US" dirty="0" err="1"/>
              <a:t>dood</a:t>
            </a:r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levenscyclus</a:t>
            </a:r>
            <a:r>
              <a:rPr lang="en-US" dirty="0"/>
              <a:t> </a:t>
            </a:r>
            <a:r>
              <a:rPr lang="en-US" dirty="0" err="1"/>
              <a:t>deelt</a:t>
            </a:r>
            <a:r>
              <a:rPr lang="en-US" dirty="0"/>
              <a:t> het hele </a:t>
            </a:r>
            <a:r>
              <a:rPr lang="en-US" dirty="0" err="1"/>
              <a:t>leven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dier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zo is de </a:t>
            </a:r>
            <a:r>
              <a:rPr lang="en-US" dirty="0" err="1"/>
              <a:t>dino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levenscyclus</a:t>
            </a:r>
            <a:r>
              <a:rPr lang="en-US" dirty="0"/>
              <a:t> al </a:t>
            </a:r>
            <a:r>
              <a:rPr lang="en-US" dirty="0" err="1"/>
              <a:t>afgelopen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maar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meeuw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/>
              <a:t>.                                                                                     </a:t>
            </a:r>
            <a:endParaRPr lang="en-US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5A7F1D1-22F7-4565-9A50-ED253FBA0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090" y="3416725"/>
            <a:ext cx="5018910" cy="344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42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44</TotalTime>
  <Words>292</Words>
  <Application>Microsoft Office PowerPoint</Application>
  <PresentationFormat>Breedbeeld</PresentationFormat>
  <Paragraphs>42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Citeerbaar</vt:lpstr>
      <vt:lpstr>Biologie thema 1                          basisstof 1 organismen</vt:lpstr>
      <vt:lpstr>wat is biologie?</vt:lpstr>
      <vt:lpstr>Leerjaar 3</vt:lpstr>
      <vt:lpstr>organismen</vt:lpstr>
      <vt:lpstr>Levenskenmerken</vt:lpstr>
      <vt:lpstr>stofwisseling</vt:lpstr>
      <vt:lpstr>Groei en voortplanting</vt:lpstr>
      <vt:lpstr>Reageren op prikkels</vt:lpstr>
      <vt:lpstr>Levensloop en levenscyclus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thema 1                          basisstof 1 organismen</dc:title>
  <dc:creator>Sjoerd Paauwe</dc:creator>
  <cp:lastModifiedBy>Sjoerd Paauwe</cp:lastModifiedBy>
  <cp:revision>6</cp:revision>
  <dcterms:created xsi:type="dcterms:W3CDTF">2020-07-10T20:53:11Z</dcterms:created>
  <dcterms:modified xsi:type="dcterms:W3CDTF">2020-07-11T17:27:58Z</dcterms:modified>
</cp:coreProperties>
</file>